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3" r:id="rId3"/>
    <p:sldId id="262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1731732-857E-4C3D-9681-14C3671E3047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E3B4FF4-8CCD-44CC-80A3-905985F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Робота </a:t>
            </a:r>
            <a:r>
              <a:rPr lang="ru-RU" dirty="0"/>
              <a:t>з</a:t>
            </a:r>
            <a:r>
              <a:rPr lang="ru-RU" dirty="0" smtClean="0"/>
              <a:t> «Построителем выражений» </a:t>
            </a:r>
            <a:endParaRPr lang="ru-RU" dirty="0"/>
          </a:p>
        </p:txBody>
      </p:sp>
      <p:pic>
        <p:nvPicPr>
          <p:cNvPr id="1026" name="Picture 2" descr="https://www.proprofs.com/quiz-school/topic_images/p1ah6hsovfgk11pnansd1jcbkjn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786058"/>
            <a:ext cx="5786478" cy="2762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594436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solidFill>
                  <a:schemeClr val="tx1"/>
                </a:solidFill>
                <a:latin typeface="+mn-lt"/>
              </a:rPr>
              <a:t>Для виклику «</a:t>
            </a:r>
            <a:r>
              <a:rPr lang="ru-RU" sz="4400" dirty="0" smtClean="0">
                <a:solidFill>
                  <a:schemeClr val="tx1"/>
                </a:solidFill>
                <a:latin typeface="+mn-lt"/>
              </a:rPr>
              <a:t>Построителя выражений» </a:t>
            </a:r>
            <a:r>
              <a:rPr lang="uk-UA" sz="4400" dirty="0" smtClean="0">
                <a:solidFill>
                  <a:schemeClr val="tx1"/>
                </a:solidFill>
                <a:latin typeface="+mn-lt"/>
              </a:rPr>
              <a:t>потрібно:</a:t>
            </a:r>
            <a:endParaRPr lang="ru-RU" sz="4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6338"/>
          <a:stretch/>
        </p:blipFill>
        <p:spPr>
          <a:xfrm>
            <a:off x="323529" y="2240178"/>
            <a:ext cx="4896544" cy="4324350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rot="10800000" flipV="1">
            <a:off x="4414920" y="4286256"/>
            <a:ext cx="1871593" cy="15910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815916" y="3942468"/>
            <a:ext cx="122413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/>
              <a:t>ПКМ</a:t>
            </a:r>
            <a:endParaRPr lang="ru-RU" sz="24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3635896" y="4402353"/>
            <a:ext cx="360040" cy="682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000760" y="3500438"/>
            <a:ext cx="2819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Вибрати команду «</a:t>
            </a:r>
            <a:r>
              <a:rPr lang="uk-UA" sz="2400" dirty="0" err="1" smtClean="0"/>
              <a:t>Построить</a:t>
            </a:r>
            <a:r>
              <a:rPr lang="uk-UA" sz="2400" dirty="0" smtClean="0"/>
              <a:t>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03535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148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dirty="0" smtClean="0"/>
              <a:t>Огляд будівника виразів</a:t>
            </a:r>
            <a:endParaRPr lang="uk-UA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357298"/>
            <a:ext cx="4286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1. </a:t>
            </a:r>
            <a:r>
              <a:rPr lang="uk-UA" i="1" dirty="0" smtClean="0"/>
              <a:t>Інструкції і посилання на довідку </a:t>
            </a:r>
            <a:r>
              <a:rPr lang="uk-UA" dirty="0" smtClean="0"/>
              <a:t>Отримайте відомості про контекст, в якому ви вводите вираз.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2214554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2. </a:t>
            </a:r>
            <a:r>
              <a:rPr lang="uk-UA" i="1" dirty="0" smtClean="0"/>
              <a:t>Поле виразу </a:t>
            </a:r>
          </a:p>
          <a:p>
            <a:pPr algn="just"/>
            <a:r>
              <a:rPr lang="uk-UA" dirty="0" smtClean="0"/>
              <a:t>Введіть тут вираз або додайте його елементи, двічі клацнувши потрібні пункти в списках елементів нижче.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357562"/>
            <a:ext cx="45005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3. </a:t>
            </a:r>
            <a:r>
              <a:rPr lang="uk-UA" i="1" dirty="0" smtClean="0"/>
              <a:t>Список елементів виразів </a:t>
            </a:r>
          </a:p>
          <a:p>
            <a:pPr algn="just"/>
            <a:r>
              <a:rPr lang="uk-UA" dirty="0" smtClean="0"/>
              <a:t>Виберіть тип елемента, щоб переглянути його категорії в списку категорій вираження.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00570"/>
            <a:ext cx="45005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4. </a:t>
            </a:r>
            <a:r>
              <a:rPr lang="uk-UA" i="1" dirty="0" smtClean="0"/>
              <a:t>Список категорій виразу </a:t>
            </a:r>
          </a:p>
          <a:p>
            <a:pPr algn="just"/>
            <a:r>
              <a:rPr lang="uk-UA" dirty="0" smtClean="0"/>
              <a:t>Виберіть категорію, щоб переглянути її значення в списку значень виразу. 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35782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5. </a:t>
            </a:r>
            <a:r>
              <a:rPr lang="uk-UA" i="1" dirty="0" smtClean="0"/>
              <a:t>Список значень виразу </a:t>
            </a:r>
          </a:p>
          <a:p>
            <a:r>
              <a:rPr lang="uk-UA" dirty="0" smtClean="0"/>
              <a:t>Двічі клацніть значення, щоб додати його в поле вираження.</a:t>
            </a:r>
            <a:endParaRPr lang="uk-UA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2753" y="1745614"/>
            <a:ext cx="4323743" cy="369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606190" cy="214314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uk-UA" dirty="0" smtClean="0"/>
              <a:t>		</a:t>
            </a:r>
            <a:r>
              <a:rPr lang="uk-UA" sz="2600" dirty="0" smtClean="0"/>
              <a:t>Вирази використовуються в </a:t>
            </a:r>
            <a:r>
              <a:rPr lang="en-US" sz="2600" dirty="0" smtClean="0"/>
              <a:t>Access </a:t>
            </a:r>
            <a:r>
              <a:rPr lang="uk-UA" sz="2600" dirty="0" smtClean="0"/>
              <a:t>в безлічі різних контекстів і схожі на формули в </a:t>
            </a:r>
            <a:r>
              <a:rPr lang="en-US" sz="2600" dirty="0" smtClean="0"/>
              <a:t>Excel. </a:t>
            </a:r>
            <a:r>
              <a:rPr lang="uk-UA" sz="2600" dirty="0" smtClean="0"/>
              <a:t>Будівник виразів забезпечує простий доступ до </a:t>
            </a:r>
            <a:r>
              <a:rPr lang="uk-UA" sz="2600" b="1" dirty="0" smtClean="0"/>
              <a:t>імен полів</a:t>
            </a:r>
            <a:r>
              <a:rPr lang="uk-UA" sz="2600" dirty="0" smtClean="0"/>
              <a:t> і елементів управління в </a:t>
            </a:r>
            <a:r>
              <a:rPr lang="uk-UA" sz="2600" b="1" dirty="0" smtClean="0"/>
              <a:t>базі даних</a:t>
            </a:r>
            <a:r>
              <a:rPr lang="uk-UA" sz="2600" dirty="0" smtClean="0"/>
              <a:t>, а також до багатьох </a:t>
            </a:r>
            <a:r>
              <a:rPr lang="uk-UA" sz="2600" b="1" dirty="0" smtClean="0"/>
              <a:t>вбудованих функцій</a:t>
            </a:r>
            <a:r>
              <a:rPr lang="uk-UA" sz="2600" dirty="0" smtClean="0"/>
              <a:t>, які можна включати в вирази. </a:t>
            </a:r>
            <a:endParaRPr lang="uk-UA" sz="2600" dirty="0"/>
          </a:p>
        </p:txBody>
      </p:sp>
      <p:pic>
        <p:nvPicPr>
          <p:cNvPr id="4098" name="Picture 2" descr="https://i-msdn.sec.s-msft.com/dynimg/IC47463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4237" y="2780414"/>
            <a:ext cx="4286280" cy="352233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3528" y="3543399"/>
            <a:ext cx="1584176" cy="461665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/>
              <a:t>Файл БД</a:t>
            </a:r>
            <a:endParaRPr lang="ru-RU" sz="24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907704" y="4005064"/>
            <a:ext cx="720080" cy="9361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3528" y="5402430"/>
            <a:ext cx="1584176" cy="461665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/>
              <a:t>Таблиці</a:t>
            </a:r>
            <a:endParaRPr lang="ru-RU" sz="2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1907704" y="5157192"/>
            <a:ext cx="720080" cy="52854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44008" y="5685372"/>
            <a:ext cx="1584176" cy="830997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Імена полів</a:t>
            </a:r>
            <a:endParaRPr lang="ru-RU" sz="24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flipH="1" flipV="1">
            <a:off x="4787739" y="4797152"/>
            <a:ext cx="527855" cy="83980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25271" y="3560772"/>
            <a:ext cx="1584176" cy="461665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/>
              <a:t>Функції</a:t>
            </a:r>
            <a:endParaRPr lang="ru-RU" sz="24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3275856" y="4005064"/>
            <a:ext cx="576065" cy="64807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142984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/>
              <a:t>	Вирази складаються </a:t>
            </a:r>
            <a:r>
              <a:rPr lang="uk-UA" sz="2400" dirty="0"/>
              <a:t>і</a:t>
            </a:r>
            <a:r>
              <a:rPr lang="uk-UA" sz="2400" dirty="0" smtClean="0"/>
              <a:t>з функцій, операторів, констант і ідентифікаторів (наприклад, імена полів, таблиць, форм і запитів). Будівник виразів дозволяє легко знайти і вставити ці компоненти і тим самим введення виразів відбувається швидко і точно. </a:t>
            </a:r>
            <a:endParaRPr lang="uk-UA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-2" r="49519" b="72149"/>
          <a:stretch/>
        </p:blipFill>
        <p:spPr>
          <a:xfrm>
            <a:off x="571119" y="3266281"/>
            <a:ext cx="7670086" cy="2160240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1184421" y="4850457"/>
            <a:ext cx="288032" cy="9721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1184421" y="4850457"/>
            <a:ext cx="792088" cy="9721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71119" y="5822565"/>
            <a:ext cx="16214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Назви функцій</a:t>
            </a:r>
            <a:endParaRPr lang="ru-RU" sz="24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2915673" y="4850457"/>
            <a:ext cx="830" cy="107973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4406162" y="4834537"/>
            <a:ext cx="23911" cy="10956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5792933" y="4850457"/>
            <a:ext cx="1440160" cy="107973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192533" y="5930189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err="1" smtClean="0"/>
              <a:t>Ім</a:t>
            </a:r>
            <a:r>
              <a:rPr lang="en-US" sz="2400" dirty="0" smtClean="0"/>
              <a:t>’</a:t>
            </a:r>
            <a:r>
              <a:rPr lang="uk-UA" sz="2400" dirty="0" smtClean="0"/>
              <a:t>я таблиці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3992733" y="5930189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err="1" smtClean="0"/>
              <a:t>Ім</a:t>
            </a:r>
            <a:r>
              <a:rPr lang="en-US" sz="2400" dirty="0" smtClean="0"/>
              <a:t>’</a:t>
            </a:r>
            <a:r>
              <a:rPr lang="uk-UA" sz="2400" dirty="0" smtClean="0"/>
              <a:t>я поля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6561905" y="5930189"/>
            <a:ext cx="1679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Константа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142844" y="357166"/>
            <a:ext cx="770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/>
              <a:t>СКЛАД </a:t>
            </a:r>
            <a:r>
              <a:rPr lang="uk-UA" sz="4400" dirty="0" err="1" smtClean="0"/>
              <a:t>ВИРАЗіВ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928670"/>
            <a:ext cx="77867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/>
              <a:t>	Для створення нового виразу можна використовувати будівник виразів або вибрати один із готових виразів. В їх число входять вирази для відображення номерів сторінок, поточної дати, а також поточної дати і часу.</a:t>
            </a:r>
            <a:endParaRPr lang="uk-UA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857496"/>
            <a:ext cx="7705725" cy="37861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282" y="357166"/>
            <a:ext cx="72152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СТВОРЕННЯ </a:t>
            </a:r>
            <a:r>
              <a:rPr lang="uk-UA" sz="4400" dirty="0" err="1" smtClean="0"/>
              <a:t>ВИРАЗіВ</a:t>
            </a:r>
            <a:r>
              <a:rPr lang="ru-RU" sz="4400" dirty="0" smtClean="0"/>
              <a:t>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571612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/>
              <a:t>	Будівник виразів можна запустити в більшості ситуацій, коли доводиться складати вирази вручну. Як правило, якщо при натисканні на поля властивості ви бачите кнопку </a:t>
            </a:r>
            <a:r>
              <a:rPr lang="ru-RU" sz="2400" b="1" dirty="0" smtClean="0">
                <a:solidFill>
                  <a:srgbClr val="2F2F2F"/>
                </a:solidFill>
                <a:latin typeface="Segoe UI"/>
              </a:rPr>
              <a:t>Построить </a:t>
            </a:r>
            <a:r>
              <a:rPr lang="uk-UA" sz="2400" dirty="0" smtClean="0"/>
              <a:t>або якщо слово </a:t>
            </a:r>
            <a:r>
              <a:rPr lang="ru-RU" sz="2400" b="1" dirty="0" smtClean="0">
                <a:solidFill>
                  <a:srgbClr val="2F2F2F"/>
                </a:solidFill>
                <a:latin typeface="Segoe UI"/>
              </a:rPr>
              <a:t>выражение</a:t>
            </a:r>
            <a:r>
              <a:rPr lang="uk-UA" sz="2400" dirty="0" smtClean="0"/>
              <a:t> відображається в меню, можна натиснути кнопку або вибрати цей пункт, щоб відкрити будівник виразів.</a:t>
            </a:r>
            <a:endParaRPr lang="uk-UA" sz="2400" dirty="0"/>
          </a:p>
        </p:txBody>
      </p:sp>
      <p:pic>
        <p:nvPicPr>
          <p:cNvPr id="17410" name="Picture 2" descr="Изображение кноп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161925" cy="123825"/>
          </a:xfrm>
          <a:prstGeom prst="rect">
            <a:avLst/>
          </a:prstGeom>
          <a:noFill/>
        </p:spPr>
      </p:pic>
      <p:pic>
        <p:nvPicPr>
          <p:cNvPr id="17412" name="Picture 4" descr="Изображение кноп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161925" cy="123825"/>
          </a:xfrm>
          <a:prstGeom prst="rect">
            <a:avLst/>
          </a:prstGeom>
          <a:noFill/>
        </p:spPr>
      </p:pic>
      <p:pic>
        <p:nvPicPr>
          <p:cNvPr id="17414" name="Picture 6" descr="Изображение кноп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161925" cy="123825"/>
          </a:xfrm>
          <a:prstGeom prst="rect">
            <a:avLst/>
          </a:prstGeom>
          <a:noFill/>
        </p:spPr>
      </p:pic>
      <p:pic>
        <p:nvPicPr>
          <p:cNvPr id="17416" name="Picture 8" descr="Список IntelliSense и совет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071959"/>
            <a:ext cx="6448425" cy="24288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785794"/>
            <a:ext cx="85011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ЗАПУСК </a:t>
            </a:r>
            <a:r>
              <a:rPr lang="uk-UA" sz="4400" dirty="0" err="1" smtClean="0"/>
              <a:t>БУДіВНИКА</a:t>
            </a:r>
            <a:r>
              <a:rPr lang="ru-RU" sz="4400" dirty="0" smtClean="0"/>
              <a:t> </a:t>
            </a:r>
            <a:r>
              <a:rPr lang="uk-UA" sz="4400" dirty="0" err="1" smtClean="0"/>
              <a:t>ВИРАЗіВ</a:t>
            </a:r>
            <a:r>
              <a:rPr lang="ru-RU" sz="4400" dirty="0" smtClean="0"/>
              <a:t>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334</TotalTime>
  <Words>137</Words>
  <Application>Microsoft Office PowerPoint</Application>
  <PresentationFormat>Экран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Городская</vt:lpstr>
      <vt:lpstr>Робота з «Построителем выражений» </vt:lpstr>
      <vt:lpstr>Для виклику «Построителя выражений» потрібно: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построителем выражений</dc:title>
  <dc:creator>Игорь Собченко</dc:creator>
  <cp:lastModifiedBy>Bebeska</cp:lastModifiedBy>
  <cp:revision>24</cp:revision>
  <dcterms:created xsi:type="dcterms:W3CDTF">2018-02-11T21:23:15Z</dcterms:created>
  <dcterms:modified xsi:type="dcterms:W3CDTF">2018-02-12T18:22:39Z</dcterms:modified>
</cp:coreProperties>
</file>